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59" r:id="rId5"/>
    <p:sldId id="261" r:id="rId6"/>
    <p:sldId id="264" r:id="rId7"/>
    <p:sldId id="263" r:id="rId8"/>
    <p:sldId id="265" r:id="rId9"/>
    <p:sldId id="273" r:id="rId10"/>
    <p:sldId id="272" r:id="rId11"/>
    <p:sldId id="274" r:id="rId12"/>
    <p:sldId id="275" r:id="rId13"/>
    <p:sldId id="276" r:id="rId14"/>
    <p:sldId id="278" r:id="rId15"/>
    <p:sldId id="280" r:id="rId16"/>
    <p:sldId id="270" r:id="rId17"/>
    <p:sldId id="258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C36B"/>
    <a:srgbClr val="47AC83"/>
    <a:srgbClr val="83C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1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88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38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3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8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D7C-85C9-4467-BBF3-DE16CF0E9112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F3F21-20FC-4B20-9673-A019F829A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8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fl.msu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5191125" y="3038993"/>
            <a:ext cx="6705600" cy="856664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/>
          <a:stretch/>
        </p:blipFill>
        <p:spPr>
          <a:xfrm>
            <a:off x="508000" y="0"/>
            <a:ext cx="4277868" cy="68580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1819274" y="218827"/>
            <a:ext cx="8886235" cy="9305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021281" y="253239"/>
            <a:ext cx="97184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91125" y="1712857"/>
            <a:ext cx="6705600" cy="849368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2"/>
          <p:cNvSpPr>
            <a:spLocks noGrp="1"/>
          </p:cNvSpPr>
          <p:nvPr>
            <p:ph idx="1"/>
          </p:nvPr>
        </p:nvSpPr>
        <p:spPr>
          <a:xfrm>
            <a:off x="5191125" y="1909944"/>
            <a:ext cx="6548600" cy="4551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Хочешь преподавать иностранные языки?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91125" y="4372425"/>
            <a:ext cx="6705600" cy="913950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5191125" y="3268520"/>
            <a:ext cx="6548600" cy="397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Хочешь быть переводчиком?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5200649" y="4646591"/>
            <a:ext cx="6696076" cy="365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Хочешь стать специалистом по регионам России?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09" y="218827"/>
            <a:ext cx="1034216" cy="10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9123" y="151820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59123" y="1592074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Магистратура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Региноноведение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России – 10 мест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14055" r="5252" b="5750"/>
          <a:stretch/>
        </p:blipFill>
        <p:spPr>
          <a:xfrm>
            <a:off x="659123" y="2525413"/>
            <a:ext cx="5552991" cy="3425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18481" b="5365"/>
          <a:stretch/>
        </p:blipFill>
        <p:spPr>
          <a:xfrm>
            <a:off x="6423914" y="2525413"/>
            <a:ext cx="5134236" cy="34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123" y="150492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9123" y="1578794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Магистратура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Культурология – 10 мест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5920" r="10882" b="1775"/>
          <a:stretch/>
        </p:blipFill>
        <p:spPr>
          <a:xfrm>
            <a:off x="659123" y="2498853"/>
            <a:ext cx="4841791" cy="3873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7" y="2498853"/>
            <a:ext cx="5810653" cy="38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499993" y="4935707"/>
            <a:ext cx="11239732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9993" y="2432631"/>
            <a:ext cx="11239732" cy="111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3" y="16681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6243" y="1756516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ВСТУПИТЕЛЬНЫЕ ЭКЗАМЕНЫ В МАГИСТРАТУРУ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" y="2658892"/>
            <a:ext cx="4466023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6243" y="3688661"/>
            <a:ext cx="11239732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7700" y="2729896"/>
            <a:ext cx="4472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Лингвистика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7700" y="3896818"/>
            <a:ext cx="4466023" cy="67310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007375"/>
            <a:ext cx="4466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Регионоведение России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72264" y="2575561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Лингвистика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(письменно)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72264" y="3817869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Регионоведение России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(письменно)</a:t>
            </a:r>
            <a:endParaRPr lang="ru-RU" sz="2400" dirty="0" smtClean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256274" y="1671579"/>
            <a:ext cx="11676" cy="437232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397694" y="1671579"/>
            <a:ext cx="0" cy="4372323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535962" y="1668136"/>
            <a:ext cx="0" cy="437576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671450" y="5143864"/>
            <a:ext cx="4466023" cy="67310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71450" y="5254421"/>
            <a:ext cx="4466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Культурология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96014" y="5064915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Культурология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(письменно)</a:t>
            </a:r>
            <a:endParaRPr lang="ru-RU" sz="240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325" y="2045606"/>
            <a:ext cx="11582400" cy="743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71" y="2114431"/>
            <a:ext cx="11159154" cy="64565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Документы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121" y="3015928"/>
            <a:ext cx="10090157" cy="2686051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Документы об образовании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 нотариальным переводом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Анкета-заявление (заполняется онлайн)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Паспорт с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нотариальным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переводом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Виза и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миграционная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карта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Медицинская страховка, оформленная на </a:t>
            </a:r>
            <a:r>
              <a:rPr lang="ru-RU" sz="220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территории России</a:t>
            </a: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Скан фотографии на документы (в хорошем качестве)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BC9A90E-B974-44BE-8B2C-EEC739B0D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0" b="7771"/>
          <a:stretch/>
        </p:blipFill>
        <p:spPr>
          <a:xfrm>
            <a:off x="1655873" y="1409699"/>
            <a:ext cx="10083852" cy="5054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11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59123" y="3556422"/>
            <a:ext cx="10875277" cy="1108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30581" y="3778305"/>
            <a:ext cx="4321210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40231" y="218827"/>
            <a:ext cx="9717920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99263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9123" y="1504928"/>
            <a:ext cx="10899027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74700" y="1578794"/>
            <a:ext cx="10783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Стоимость обучения в 2022 г.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873" y="2300392"/>
            <a:ext cx="10875277" cy="11158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0581" y="2526653"/>
            <a:ext cx="4321210" cy="603674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0581" y="3849309"/>
            <a:ext cx="4321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09840" y="2589392"/>
            <a:ext cx="582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420 000 рублей в год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33590" y="3849308"/>
            <a:ext cx="582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430 000 рублей в год</a:t>
            </a:r>
            <a:endParaRPr lang="ru-RU" sz="2400" dirty="0" smtClean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10439400" y="1504928"/>
            <a:ext cx="15607" cy="315968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0579100" y="1506097"/>
            <a:ext cx="1474" cy="315090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703602" y="1504928"/>
            <a:ext cx="2498" cy="31520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30581" y="2589393"/>
            <a:ext cx="4321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Бакалавриат</a:t>
            </a:r>
          </a:p>
        </p:txBody>
      </p:sp>
    </p:spTree>
    <p:extLst>
      <p:ext uri="{BB962C8B-B14F-4D97-AF65-F5344CB8AC3E}">
        <p14:creationId xmlns:p14="http://schemas.microsoft.com/office/powerpoint/2010/main" val="41710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13542"/>
            <a:ext cx="12192000" cy="681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017"/>
            <a:ext cx="12192000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Мы вместе учимся, работаем, отдыхаем!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47856"/>
            <a:ext cx="10082375" cy="831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" y="164035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82267"/>
            <a:ext cx="99299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2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r="5416"/>
          <a:stretch/>
        </p:blipFill>
        <p:spPr>
          <a:xfrm>
            <a:off x="0" y="2228772"/>
            <a:ext cx="4619835" cy="3713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/>
          <a:stretch/>
        </p:blipFill>
        <p:spPr>
          <a:xfrm>
            <a:off x="4817691" y="2228772"/>
            <a:ext cx="3511550" cy="3713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87" y="2228772"/>
            <a:ext cx="3659813" cy="37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3151" y="1803398"/>
            <a:ext cx="9848849" cy="34652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0343" y="2958190"/>
            <a:ext cx="4731657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ФИЯР</a:t>
            </a:r>
            <a:r>
              <a:rPr lang="ru-RU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–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это твой выбор!</a:t>
            </a:r>
            <a:endParaRPr lang="ru-RU" sz="3600" b="1" i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571"/>
            <a:ext cx="7460343" cy="49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13542"/>
            <a:ext cx="12192000" cy="681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017"/>
            <a:ext cx="12192000" cy="5778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Ждем тебя на нашем факультете!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47856"/>
            <a:ext cx="10082375" cy="831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6" y="164035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82267"/>
            <a:ext cx="99299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2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/>
          <a:stretch/>
        </p:blipFill>
        <p:spPr>
          <a:xfrm>
            <a:off x="418186" y="2173979"/>
            <a:ext cx="5184328" cy="4485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r="6713"/>
          <a:stretch/>
        </p:blipFill>
        <p:spPr>
          <a:xfrm>
            <a:off x="5834744" y="2173979"/>
            <a:ext cx="5861439" cy="44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236355"/>
            <a:ext cx="12192000" cy="29548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07313"/>
            <a:ext cx="12192000" cy="577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Хочешь интересную студенческую жизнь?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10711" b="16126"/>
          <a:stretch/>
        </p:blipFill>
        <p:spPr>
          <a:xfrm>
            <a:off x="199661" y="1443511"/>
            <a:ext cx="4845210" cy="3585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" b="11213"/>
          <a:stretch/>
        </p:blipFill>
        <p:spPr>
          <a:xfrm>
            <a:off x="5251623" y="1443511"/>
            <a:ext cx="2893828" cy="35856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r="14024"/>
          <a:stretch/>
        </p:blipFill>
        <p:spPr>
          <a:xfrm>
            <a:off x="8352203" y="1443511"/>
            <a:ext cx="3633045" cy="35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3F3E601-F8FB-40F5-B624-3E231CB9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42" y="7895"/>
            <a:ext cx="10782300" cy="68501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6" y="5200650"/>
            <a:ext cx="12192000" cy="1200150"/>
          </a:xfrm>
          <a:prstGeom prst="rect">
            <a:avLst/>
          </a:prstGeom>
          <a:solidFill>
            <a:schemeClr val="accent6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-1361" y="5511004"/>
            <a:ext cx="12192906" cy="579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Добро пожаловать на </a:t>
            </a:r>
            <a:r>
              <a:rPr lang="ru-RU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ФИЯР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!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F372E2C-8B53-4DCE-96FB-989BDB7C1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91" y="1473379"/>
            <a:ext cx="3110834" cy="346057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628891" y="5257903"/>
            <a:ext cx="311083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ttp://ffl.msu.ru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fflas_international_msu@mail.ru</a:t>
            </a:r>
            <a:endParaRPr lang="ru-RU" sz="17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1037"/>
          <a:stretch/>
        </p:blipFill>
        <p:spPr>
          <a:xfrm>
            <a:off x="476243" y="1473379"/>
            <a:ext cx="8001008" cy="47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H="1">
            <a:off x="1135626" y="2065781"/>
            <a:ext cx="14748" cy="175159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5157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589602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Бакалавриат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Лингвистика – 100 мест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9993" y="2520469"/>
            <a:ext cx="5291208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2044" y="2572121"/>
            <a:ext cx="5105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Перевод и межкультурная коммуникация 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00" y="2272284"/>
            <a:ext cx="3452767" cy="334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51" y="3945446"/>
            <a:ext cx="3950074" cy="2912554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476244" y="3817378"/>
            <a:ext cx="5291208" cy="10871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2043" y="3945446"/>
            <a:ext cx="510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Теория и методика обучения иностранным языкам 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8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22" y="2388647"/>
            <a:ext cx="3521603" cy="35216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1135626" y="2065781"/>
            <a:ext cx="14748" cy="175159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5157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589602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Бакалавриат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Регионоведение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243" y="2297142"/>
            <a:ext cx="6686556" cy="7180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9208" y="2425324"/>
            <a:ext cx="6533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Регионоведение России – 5 мест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44" y="3169678"/>
            <a:ext cx="6686556" cy="11737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2043" y="3297746"/>
            <a:ext cx="6500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Зарубежное регионоведение – 5 мест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     Уровень русского языка: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не ниже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С1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6243" y="3158156"/>
            <a:ext cx="6686556" cy="11737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6243" y="3329518"/>
            <a:ext cx="6686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2. 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Зарубежное регионоведение – 5 мест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        Уровень русского языка: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не ниже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С1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4357783"/>
            <a:ext cx="3393178" cy="26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99993" y="2520469"/>
            <a:ext cx="11239732" cy="1594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6243" y="16681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6243" y="1756516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ВСТУПИТЕЛЬНЫЕ ЭКЗАМЕНЫ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700" y="2858529"/>
            <a:ext cx="4924564" cy="959618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9993" y="4347761"/>
            <a:ext cx="11239732" cy="17291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7700" y="3086801"/>
            <a:ext cx="4924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Лингвистика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7700" y="4562210"/>
            <a:ext cx="4924564" cy="1300291"/>
          </a:xfrm>
          <a:prstGeom prst="round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47700" y="4796856"/>
            <a:ext cx="4924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Регионоведение России,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Зарубежное регионоведение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19971" y="2902134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Русский язык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2.  Английский язык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971" y="4796856"/>
            <a:ext cx="601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 Русский язык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2.  История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256274" y="167157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408674" y="167792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561074" y="1671579"/>
            <a:ext cx="11676" cy="439266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6243" y="1410606"/>
            <a:ext cx="11263482" cy="52024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850" y="1918606"/>
            <a:ext cx="11582400" cy="5705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71" y="1967554"/>
            <a:ext cx="11159154" cy="4862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Что Вы будете изучать?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571" y="2743199"/>
            <a:ext cx="10090157" cy="386988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Русский и английский языки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Русский мир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Мир английского языка 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История России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Русский мир в контексте мировых цивилизаций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Практические курсы перевода (русский и английский языки)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Введение в теорию преподавания иностранных языков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Теория преподавания иностранных языков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  и другие предметы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2267976" y="3528911"/>
            <a:ext cx="16699" cy="246186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177143" y="3529709"/>
            <a:ext cx="14631" cy="2588062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1657350" y="218827"/>
            <a:ext cx="10082375" cy="9305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3" y="184414"/>
            <a:ext cx="1016081" cy="9994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09750" y="253239"/>
            <a:ext cx="9929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Факультет иностранных языков и регионоведения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МГУ имени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Ломоносова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6243" y="1515736"/>
            <a:ext cx="11263482" cy="6384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6243" y="1589602"/>
            <a:ext cx="9929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Магистратура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|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Лингвистика – 50 мест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243" y="2503235"/>
            <a:ext cx="6984100" cy="5759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9143" y="2537681"/>
            <a:ext cx="5198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Русский язык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43" y="3441568"/>
            <a:ext cx="6984100" cy="711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69144" y="3573811"/>
            <a:ext cx="68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b="1" dirty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ru-RU" altLang="zh-CN" sz="24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  <a:r>
              <a:rPr lang="ru-RU" altLang="zh-CN" sz="24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Русский и французский языки и культуры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48" y="2503235"/>
            <a:ext cx="3823777" cy="3997764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1349830" y="4528782"/>
            <a:ext cx="6110514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49829" y="5226935"/>
            <a:ext cx="6110513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49830" y="5925088"/>
            <a:ext cx="6110512" cy="57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49829" y="4601294"/>
            <a:ext cx="61105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Русский язык </a:t>
            </a:r>
            <a:r>
              <a:rPr lang="ru-RU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первый (продолжающие)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49829" y="5291508"/>
            <a:ext cx="6110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Французский язык </a:t>
            </a:r>
            <a:r>
              <a:rPr lang="ru-RU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второй (начинающие)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49829" y="5997599"/>
            <a:ext cx="6110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200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Английский язык </a:t>
            </a:r>
            <a:r>
              <a:rPr lang="ru-RU" altLang="zh-CN" sz="2200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– третий (факультатив)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491</Words>
  <Application>Microsoft Office PowerPoint</Application>
  <PresentationFormat>Широкоэкранный</PresentationFormat>
  <Paragraphs>102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Вы будете изучать?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DeanOffice</dc:creator>
  <cp:lastModifiedBy>DeanOffice</cp:lastModifiedBy>
  <cp:revision>58</cp:revision>
  <dcterms:created xsi:type="dcterms:W3CDTF">2022-06-14T14:22:57Z</dcterms:created>
  <dcterms:modified xsi:type="dcterms:W3CDTF">2022-06-17T11:40:18Z</dcterms:modified>
</cp:coreProperties>
</file>