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59" r:id="rId5"/>
    <p:sldId id="261" r:id="rId6"/>
    <p:sldId id="264" r:id="rId7"/>
    <p:sldId id="263" r:id="rId8"/>
    <p:sldId id="265" r:id="rId9"/>
    <p:sldId id="273" r:id="rId10"/>
    <p:sldId id="272" r:id="rId11"/>
    <p:sldId id="274" r:id="rId12"/>
    <p:sldId id="275" r:id="rId13"/>
    <p:sldId id="276" r:id="rId14"/>
    <p:sldId id="278" r:id="rId15"/>
    <p:sldId id="280" r:id="rId16"/>
    <p:sldId id="270" r:id="rId17"/>
    <p:sldId id="258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C36B"/>
    <a:srgbClr val="47AC83"/>
    <a:srgbClr val="83C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2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3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8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5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38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53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9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8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8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fl.msu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5191125" y="3038993"/>
            <a:ext cx="6705600" cy="856664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/>
          <a:stretch/>
        </p:blipFill>
        <p:spPr>
          <a:xfrm>
            <a:off x="508000" y="0"/>
            <a:ext cx="4277868" cy="685800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1819274" y="218827"/>
            <a:ext cx="8886235" cy="9305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021281" y="253239"/>
            <a:ext cx="97184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91125" y="1712857"/>
            <a:ext cx="6705600" cy="849368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5191125" y="1981376"/>
            <a:ext cx="6548600" cy="4551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Would you like to teach foreign languages?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91125" y="4372425"/>
            <a:ext cx="6705600" cy="913950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5191125" y="3268520"/>
            <a:ext cx="6548600" cy="397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Do you want to become an interpreter or a translator?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5200649" y="4544041"/>
            <a:ext cx="6696076" cy="36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Or, maybe, you want to become a specialist in Russian studies?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09" y="218827"/>
            <a:ext cx="1034216" cy="10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9123" y="1518208"/>
            <a:ext cx="10899027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59123" y="1592074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Master’s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programs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Area Studies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10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places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 students</a:t>
            </a:r>
            <a:endParaRPr lang="ru-RU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14055" r="5252" b="5750"/>
          <a:stretch/>
        </p:blipFill>
        <p:spPr>
          <a:xfrm>
            <a:off x="659123" y="2525413"/>
            <a:ext cx="5552991" cy="3425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18481" b="5365"/>
          <a:stretch/>
        </p:blipFill>
        <p:spPr>
          <a:xfrm>
            <a:off x="6423914" y="2525413"/>
            <a:ext cx="5134236" cy="34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9123" y="1504928"/>
            <a:ext cx="10899027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9123" y="1578794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Master’s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programs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Culture Studies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– 10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places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 students</a:t>
            </a:r>
            <a:endParaRPr lang="ru-RU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5920" r="10882" b="1775"/>
          <a:stretch/>
        </p:blipFill>
        <p:spPr>
          <a:xfrm>
            <a:off x="659123" y="2498853"/>
            <a:ext cx="4841791" cy="3873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97" y="2498853"/>
            <a:ext cx="5810653" cy="38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499993" y="4935707"/>
            <a:ext cx="11239732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9993" y="2432631"/>
            <a:ext cx="11239732" cy="1115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6243" y="16681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6243" y="1756516"/>
            <a:ext cx="9929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ENTRANCE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EXAMS FOR THE MASTER’S PROGRAMS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700" y="2658892"/>
            <a:ext cx="4466023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6243" y="3688661"/>
            <a:ext cx="11239732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7700" y="2729896"/>
            <a:ext cx="4472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Linguistics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7700" y="3896818"/>
            <a:ext cx="4466023" cy="67310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7700" y="4007375"/>
            <a:ext cx="4466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Area Studies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2264" y="2575561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Linguistics</a:t>
            </a:r>
            <a:endParaRPr lang="ru-RU" altLang="zh-CN" sz="24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written exam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72264" y="3817869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Area Studies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written exam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ru-RU" sz="2400" dirty="0" smtClean="0">
              <a:latin typeface="Palatino Linotype" panose="0204050205050503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256274" y="1671579"/>
            <a:ext cx="11676" cy="437232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397694" y="1671579"/>
            <a:ext cx="0" cy="437232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535962" y="1668136"/>
            <a:ext cx="0" cy="437576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671450" y="5143864"/>
            <a:ext cx="4466023" cy="67310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71450" y="5254421"/>
            <a:ext cx="4466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Culture Studies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96014" y="5064915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Culture Studies </a:t>
            </a:r>
            <a:endParaRPr lang="en-US" altLang="zh-CN" sz="24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written exam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ru-RU" sz="2400" dirty="0" smtClean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6243" y="1410606"/>
            <a:ext cx="11263482" cy="52024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4325" y="2045606"/>
            <a:ext cx="11582400" cy="7435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71" y="2114431"/>
            <a:ext cx="11159154" cy="64565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Documents for application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121" y="3015928"/>
            <a:ext cx="10090157" cy="2686051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Education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documents with a certified translation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Application form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filled out online: webanketa.msu.ru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Passport /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ID with a certified translation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Visa and migration card</a:t>
            </a:r>
          </a:p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Health insurance issued in Russia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scan of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visa-format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photograph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 good quality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BC9A90E-B974-44BE-8B2C-EEC739B0D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30" b="7771"/>
          <a:stretch/>
        </p:blipFill>
        <p:spPr>
          <a:xfrm>
            <a:off x="1655873" y="1409699"/>
            <a:ext cx="10083852" cy="5054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1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59123" y="3556422"/>
            <a:ext cx="10875277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30581" y="3778305"/>
            <a:ext cx="4321210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9123" y="1504928"/>
            <a:ext cx="10899027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74700" y="1578794"/>
            <a:ext cx="10783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Tuition fee in 2022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2873" y="2300392"/>
            <a:ext cx="10875277" cy="1115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0581" y="2526653"/>
            <a:ext cx="4321210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30581" y="3849309"/>
            <a:ext cx="4321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Master’s programs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09840" y="2589392"/>
            <a:ext cx="582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420 000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rubles per year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33590" y="3849308"/>
            <a:ext cx="582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430 000 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rubles per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year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10439400" y="1504928"/>
            <a:ext cx="15607" cy="315968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10579100" y="1506097"/>
            <a:ext cx="1474" cy="31509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703602" y="1504928"/>
            <a:ext cx="2498" cy="31520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30581" y="2589393"/>
            <a:ext cx="4321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Bachelor’s programs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0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13542"/>
            <a:ext cx="12192000" cy="681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017"/>
            <a:ext cx="12192000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We study, work and have fun together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!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47856"/>
            <a:ext cx="10082375" cy="831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6" y="164035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82267"/>
            <a:ext cx="992997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000" dirty="0">
              <a:latin typeface="Palatino Linotype" panose="02040502050505030304" pitchFamily="18" charset="0"/>
            </a:endParaRPr>
          </a:p>
          <a:p>
            <a:endParaRPr lang="ru-RU" sz="2200" dirty="0">
              <a:latin typeface="Palatino Linotype" panose="0204050205050503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r="5416"/>
          <a:stretch/>
        </p:blipFill>
        <p:spPr>
          <a:xfrm>
            <a:off x="0" y="2228772"/>
            <a:ext cx="4619835" cy="37134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/>
          <a:stretch/>
        </p:blipFill>
        <p:spPr>
          <a:xfrm>
            <a:off x="4817691" y="2228772"/>
            <a:ext cx="3511550" cy="3713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87" y="2228772"/>
            <a:ext cx="3659813" cy="37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3151" y="1803398"/>
            <a:ext cx="9848849" cy="34652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0343" y="2958190"/>
            <a:ext cx="4731657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FFLAS</a:t>
            </a:r>
            <a:r>
              <a:rPr lang="ru-RU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– </a:t>
            </a:r>
          </a:p>
          <a:p>
            <a:pPr marL="0" indent="0" algn="ctr">
              <a:buNone/>
            </a:pPr>
            <a:r>
              <a:rPr lang="en-US" sz="3600" b="1" i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your choice, your future</a:t>
            </a: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!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571"/>
            <a:ext cx="7460343" cy="497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13542"/>
            <a:ext cx="12192000" cy="681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017"/>
            <a:ext cx="12192000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See you soon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!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47856"/>
            <a:ext cx="10082375" cy="831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6" y="164035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82267"/>
            <a:ext cx="9929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000" dirty="0">
              <a:latin typeface="Palatino Linotype" panose="020405020505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/>
          <a:stretch/>
        </p:blipFill>
        <p:spPr>
          <a:xfrm>
            <a:off x="418186" y="2173979"/>
            <a:ext cx="5184328" cy="4485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r="6713"/>
          <a:stretch/>
        </p:blipFill>
        <p:spPr>
          <a:xfrm>
            <a:off x="5834744" y="2173979"/>
            <a:ext cx="5861439" cy="44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236355"/>
            <a:ext cx="12192000" cy="29548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07313"/>
            <a:ext cx="12192000" cy="577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Have you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ever dreamed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of an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exciting student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life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?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Studies of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10711" b="16126"/>
          <a:stretch/>
        </p:blipFill>
        <p:spPr>
          <a:xfrm>
            <a:off x="199661" y="1443511"/>
            <a:ext cx="4845210" cy="35856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" b="11213"/>
          <a:stretch/>
        </p:blipFill>
        <p:spPr>
          <a:xfrm>
            <a:off x="5251623" y="1443511"/>
            <a:ext cx="2893828" cy="35856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r="14024"/>
          <a:stretch/>
        </p:blipFill>
        <p:spPr>
          <a:xfrm>
            <a:off x="8352203" y="1443511"/>
            <a:ext cx="3633045" cy="35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3F3E601-F8FB-40F5-B624-3E231CB9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42" y="7895"/>
            <a:ext cx="10782300" cy="68501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06" y="5200650"/>
            <a:ext cx="12192000" cy="1200150"/>
          </a:xfrm>
          <a:prstGeom prst="rect">
            <a:avLst/>
          </a:prstGeom>
          <a:solidFill>
            <a:schemeClr val="accent6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-1361" y="5511004"/>
            <a:ext cx="12192906" cy="579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Then welcome to FFLAS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!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F372E2C-8B53-4DCE-96FB-989BDB7C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91" y="1473379"/>
            <a:ext cx="3110834" cy="346057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628891" y="5257903"/>
            <a:ext cx="311083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ttp://ffl.msu.ru</a:t>
            </a:r>
            <a:endParaRPr lang="en-US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fflas_international_msu@mail.ru</a:t>
            </a:r>
            <a:endParaRPr lang="ru-RU" sz="17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1037"/>
          <a:stretch/>
        </p:blipFill>
        <p:spPr>
          <a:xfrm>
            <a:off x="476243" y="1473379"/>
            <a:ext cx="8001008" cy="47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H="1">
            <a:off x="1135626" y="2065781"/>
            <a:ext cx="14748" cy="175159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6243" y="15157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6243" y="1589602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Bachelor’s programs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Linguistics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– 100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places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 students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9993" y="2520469"/>
            <a:ext cx="5291208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62044" y="2572121"/>
            <a:ext cx="5105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Translation and interc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ultural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communication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00" y="2272284"/>
            <a:ext cx="3452767" cy="3346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51" y="3945446"/>
            <a:ext cx="3950074" cy="2912554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476244" y="3817378"/>
            <a:ext cx="5291208" cy="10871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62043" y="3945446"/>
            <a:ext cx="5105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Theory and methodology of teaching foreign languages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22" y="2388647"/>
            <a:ext cx="3521603" cy="35216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1135626" y="2065781"/>
            <a:ext cx="14748" cy="175159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6243" y="15157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6243" y="1589602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Bachelor’s programs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Area Studies 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6243" y="2297142"/>
            <a:ext cx="6686556" cy="7180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9208" y="2425324"/>
            <a:ext cx="6533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Area Studies 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– 5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places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 students</a:t>
            </a:r>
            <a:endParaRPr lang="ru-RU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6244" y="3169678"/>
            <a:ext cx="6686556" cy="11737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03929" y="3270980"/>
            <a:ext cx="6568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Зарубежное регионоведение – 5 мест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     Уровень русского языка: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не ниже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С1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6243" y="3158156"/>
            <a:ext cx="6686556" cy="11737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76244" y="3216149"/>
            <a:ext cx="66865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2. 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Foreign Area Studies 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– 5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places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 students</a:t>
            </a:r>
            <a:endParaRPr lang="ru-RU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    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Please note that the level of your Russian language should be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at least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 С1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 (Advanced)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1" y="4357783"/>
            <a:ext cx="3393178" cy="26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99993" y="2520469"/>
            <a:ext cx="11239732" cy="1594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6243" y="16681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6243" y="1756516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ENTRANCE EXAMS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700" y="2858529"/>
            <a:ext cx="4924564" cy="959618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9993" y="4347761"/>
            <a:ext cx="11239732" cy="17291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7700" y="3086801"/>
            <a:ext cx="4924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Linguistics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7700" y="4562210"/>
            <a:ext cx="4924564" cy="130029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7700" y="4796856"/>
            <a:ext cx="4924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Area Studies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Foreign Area Studies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19971" y="2902134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language</a:t>
            </a:r>
            <a:endParaRPr lang="ru-RU" altLang="zh-CN" sz="2400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2. 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English language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971" y="4796856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Russian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language</a:t>
            </a:r>
            <a:endParaRPr lang="ru-RU" altLang="zh-CN" sz="2400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2. 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History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256274" y="167157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408674" y="167792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561074" y="167157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6243" y="1410606"/>
            <a:ext cx="11263482" cy="52024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850" y="1918606"/>
            <a:ext cx="11582400" cy="5705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71" y="1967554"/>
            <a:ext cx="11159154" cy="48628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What will you study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?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571" y="2743199"/>
            <a:ext cx="10090157" cy="386988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and English languages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 world of Russian language and culture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 w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orld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English language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culture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History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of Russia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world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of Russian l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anguage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culture in the context of global civilizations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Russian-English translation 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Introduction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into the theory of teaching foreign languages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Theory of teaching foreign languages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e.t.c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2267976" y="3528911"/>
            <a:ext cx="16699" cy="246186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2177143" y="3529709"/>
            <a:ext cx="14631" cy="2588062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Faculty of Foreign Languages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and Area Studies of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Lomonosov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Moscow State University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6243" y="15157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6243" y="1589602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Master’s programs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Linguistics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– 50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places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for students</a:t>
            </a:r>
            <a:endParaRPr lang="ru-RU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6243" y="2503235"/>
            <a:ext cx="6984100" cy="5759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69143" y="2537681"/>
            <a:ext cx="5198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language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6243" y="3441568"/>
            <a:ext cx="6984100" cy="711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69144" y="3573811"/>
            <a:ext cx="68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and French languages and cultures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48" y="2503235"/>
            <a:ext cx="3823777" cy="3997764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1349830" y="4528782"/>
            <a:ext cx="6110514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49829" y="5226935"/>
            <a:ext cx="6110513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49828" y="5891075"/>
            <a:ext cx="6110512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49829" y="4601294"/>
            <a:ext cx="61105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Russian language 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language of education 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49829" y="5291508"/>
            <a:ext cx="6110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French language 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000" baseline="30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foreign language 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beginners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49828" y="5836340"/>
            <a:ext cx="6110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English language 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aseline="30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foreign language 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elective course</a:t>
            </a:r>
            <a:r>
              <a:rPr lang="ru-RU" altLang="zh-CN" sz="20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616</Words>
  <Application>Microsoft Office PowerPoint</Application>
  <PresentationFormat>Широкоэкранный</PresentationFormat>
  <Paragraphs>102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 will you study?</vt:lpstr>
      <vt:lpstr>Презентация PowerPoint</vt:lpstr>
      <vt:lpstr>Презентация PowerPoint</vt:lpstr>
      <vt:lpstr>Презентация PowerPoint</vt:lpstr>
      <vt:lpstr>Презентация PowerPoint</vt:lpstr>
      <vt:lpstr>Documents for application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DeanOffice</dc:creator>
  <cp:lastModifiedBy>Деканат</cp:lastModifiedBy>
  <cp:revision>73</cp:revision>
  <dcterms:created xsi:type="dcterms:W3CDTF">2022-06-14T14:22:57Z</dcterms:created>
  <dcterms:modified xsi:type="dcterms:W3CDTF">2022-06-17T12:02:11Z</dcterms:modified>
</cp:coreProperties>
</file>